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1" r:id="rId4"/>
    <p:sldId id="262" r:id="rId5"/>
    <p:sldId id="258" r:id="rId6"/>
    <p:sldId id="260" r:id="rId7"/>
    <p:sldId id="257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674"/>
  </p:normalViewPr>
  <p:slideViewPr>
    <p:cSldViewPr snapToGrid="0">
      <p:cViewPr varScale="1">
        <p:scale>
          <a:sx n="124" d="100"/>
          <a:sy n="124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Bendolph" userId="c15f725b-b50f-4b6f-a532-0195ebda30a7" providerId="ADAL" clId="{399980D0-A245-C247-B88C-1484C42C8D4D}"/>
    <pc:docChg chg="undo custSel addSld delSld modSld">
      <pc:chgData name="Arthur Bendolph" userId="c15f725b-b50f-4b6f-a532-0195ebda30a7" providerId="ADAL" clId="{399980D0-A245-C247-B88C-1484C42C8D4D}" dt="2024-01-10T03:06:34.624" v="717" actId="1076"/>
      <pc:docMkLst>
        <pc:docMk/>
      </pc:docMkLst>
      <pc:sldChg chg="addSp delSp modSp mod setBg">
        <pc:chgData name="Arthur Bendolph" userId="c15f725b-b50f-4b6f-a532-0195ebda30a7" providerId="ADAL" clId="{399980D0-A245-C247-B88C-1484C42C8D4D}" dt="2024-01-10T03:06:34.624" v="717" actId="1076"/>
        <pc:sldMkLst>
          <pc:docMk/>
          <pc:sldMk cId="3187448683" sldId="256"/>
        </pc:sldMkLst>
        <pc:spChg chg="add mod">
          <ac:chgData name="Arthur Bendolph" userId="c15f725b-b50f-4b6f-a532-0195ebda30a7" providerId="ADAL" clId="{399980D0-A245-C247-B88C-1484C42C8D4D}" dt="2024-01-10T02:38:30.165" v="269"/>
          <ac:spMkLst>
            <pc:docMk/>
            <pc:sldMk cId="3187448683" sldId="256"/>
            <ac:spMk id="3" creationId="{5E96F15D-23E0-D8E9-BD9F-664907C1575C}"/>
          </ac:spMkLst>
        </pc:spChg>
        <pc:spChg chg="add mod">
          <ac:chgData name="Arthur Bendolph" userId="c15f725b-b50f-4b6f-a532-0195ebda30a7" providerId="ADAL" clId="{399980D0-A245-C247-B88C-1484C42C8D4D}" dt="2024-01-10T02:38:30.165" v="269"/>
          <ac:spMkLst>
            <pc:docMk/>
            <pc:sldMk cId="3187448683" sldId="256"/>
            <ac:spMk id="4" creationId="{B582F329-AC1F-53C3-2AAA-FFF3A24E8244}"/>
          </ac:spMkLst>
        </pc:spChg>
        <pc:spChg chg="mod">
          <ac:chgData name="Arthur Bendolph" userId="c15f725b-b50f-4b6f-a532-0195ebda30a7" providerId="ADAL" clId="{399980D0-A245-C247-B88C-1484C42C8D4D}" dt="2024-01-10T02:49:00.231" v="422" actId="2711"/>
          <ac:spMkLst>
            <pc:docMk/>
            <pc:sldMk cId="3187448683" sldId="256"/>
            <ac:spMk id="6" creationId="{6CF157F1-2A1D-20A7-D680-BD4B23C08037}"/>
          </ac:spMkLst>
        </pc:spChg>
        <pc:spChg chg="del mod">
          <ac:chgData name="Arthur Bendolph" userId="c15f725b-b50f-4b6f-a532-0195ebda30a7" providerId="ADAL" clId="{399980D0-A245-C247-B88C-1484C42C8D4D}" dt="2024-01-10T02:54:11.380" v="447" actId="478"/>
          <ac:spMkLst>
            <pc:docMk/>
            <pc:sldMk cId="3187448683" sldId="256"/>
            <ac:spMk id="7" creationId="{AC8543E3-812C-21B3-045A-C4145D546800}"/>
          </ac:spMkLst>
        </pc:spChg>
        <pc:spChg chg="add mod">
          <ac:chgData name="Arthur Bendolph" userId="c15f725b-b50f-4b6f-a532-0195ebda30a7" providerId="ADAL" clId="{399980D0-A245-C247-B88C-1484C42C8D4D}" dt="2024-01-10T02:38:36.489" v="271"/>
          <ac:spMkLst>
            <pc:docMk/>
            <pc:sldMk cId="3187448683" sldId="256"/>
            <ac:spMk id="9" creationId="{932A8722-0B77-2419-822C-4B3E7012E389}"/>
          </ac:spMkLst>
        </pc:spChg>
        <pc:spChg chg="add mod">
          <ac:chgData name="Arthur Bendolph" userId="c15f725b-b50f-4b6f-a532-0195ebda30a7" providerId="ADAL" clId="{399980D0-A245-C247-B88C-1484C42C8D4D}" dt="2024-01-10T02:38:36.489" v="271"/>
          <ac:spMkLst>
            <pc:docMk/>
            <pc:sldMk cId="3187448683" sldId="256"/>
            <ac:spMk id="10" creationId="{57931AD5-F54C-435E-B203-3477C577B1D6}"/>
          </ac:spMkLst>
        </pc:spChg>
        <pc:spChg chg="add mod">
          <ac:chgData name="Arthur Bendolph" userId="c15f725b-b50f-4b6f-a532-0195ebda30a7" providerId="ADAL" clId="{399980D0-A245-C247-B88C-1484C42C8D4D}" dt="2024-01-10T02:38:38.705" v="272"/>
          <ac:spMkLst>
            <pc:docMk/>
            <pc:sldMk cId="3187448683" sldId="256"/>
            <ac:spMk id="12" creationId="{1B96CB35-5748-20E4-3E66-F677A950B73B}"/>
          </ac:spMkLst>
        </pc:spChg>
        <pc:spChg chg="add mod">
          <ac:chgData name="Arthur Bendolph" userId="c15f725b-b50f-4b6f-a532-0195ebda30a7" providerId="ADAL" clId="{399980D0-A245-C247-B88C-1484C42C8D4D}" dt="2024-01-10T02:38:38.705" v="272"/>
          <ac:spMkLst>
            <pc:docMk/>
            <pc:sldMk cId="3187448683" sldId="256"/>
            <ac:spMk id="13" creationId="{3494A401-1737-6D02-43FF-3F4A26ADEE63}"/>
          </ac:spMkLst>
        </pc:spChg>
        <pc:spChg chg="add mod">
          <ac:chgData name="Arthur Bendolph" userId="c15f725b-b50f-4b6f-a532-0195ebda30a7" providerId="ADAL" clId="{399980D0-A245-C247-B88C-1484C42C8D4D}" dt="2024-01-10T02:38:40.589" v="273"/>
          <ac:spMkLst>
            <pc:docMk/>
            <pc:sldMk cId="3187448683" sldId="256"/>
            <ac:spMk id="15" creationId="{9954FA5F-EFBF-D7E3-F82C-C6CF5F3B5E61}"/>
          </ac:spMkLst>
        </pc:spChg>
        <pc:spChg chg="add mod">
          <ac:chgData name="Arthur Bendolph" userId="c15f725b-b50f-4b6f-a532-0195ebda30a7" providerId="ADAL" clId="{399980D0-A245-C247-B88C-1484C42C8D4D}" dt="2024-01-10T02:38:40.589" v="273"/>
          <ac:spMkLst>
            <pc:docMk/>
            <pc:sldMk cId="3187448683" sldId="256"/>
            <ac:spMk id="16" creationId="{5115FB86-33D7-22E7-2EC3-8001C9600336}"/>
          </ac:spMkLst>
        </pc:spChg>
        <pc:spChg chg="add mod">
          <ac:chgData name="Arthur Bendolph" userId="c15f725b-b50f-4b6f-a532-0195ebda30a7" providerId="ADAL" clId="{399980D0-A245-C247-B88C-1484C42C8D4D}" dt="2024-01-10T02:38:42.339" v="274"/>
          <ac:spMkLst>
            <pc:docMk/>
            <pc:sldMk cId="3187448683" sldId="256"/>
            <ac:spMk id="18" creationId="{DB1A4E02-8D71-A136-52FF-B594B2D27B26}"/>
          </ac:spMkLst>
        </pc:spChg>
        <pc:spChg chg="add mod">
          <ac:chgData name="Arthur Bendolph" userId="c15f725b-b50f-4b6f-a532-0195ebda30a7" providerId="ADAL" clId="{399980D0-A245-C247-B88C-1484C42C8D4D}" dt="2024-01-10T02:38:42.339" v="274"/>
          <ac:spMkLst>
            <pc:docMk/>
            <pc:sldMk cId="3187448683" sldId="256"/>
            <ac:spMk id="19" creationId="{4971DFFF-866E-BAA9-9385-ECDAE06AD523}"/>
          </ac:spMkLst>
        </pc:spChg>
        <pc:spChg chg="add mod">
          <ac:chgData name="Arthur Bendolph" userId="c15f725b-b50f-4b6f-a532-0195ebda30a7" providerId="ADAL" clId="{399980D0-A245-C247-B88C-1484C42C8D4D}" dt="2024-01-10T02:38:44.973" v="275"/>
          <ac:spMkLst>
            <pc:docMk/>
            <pc:sldMk cId="3187448683" sldId="256"/>
            <ac:spMk id="21" creationId="{9D016781-F7B8-FADA-E31E-E4D865766B04}"/>
          </ac:spMkLst>
        </pc:spChg>
        <pc:spChg chg="add mod">
          <ac:chgData name="Arthur Bendolph" userId="c15f725b-b50f-4b6f-a532-0195ebda30a7" providerId="ADAL" clId="{399980D0-A245-C247-B88C-1484C42C8D4D}" dt="2024-01-10T02:38:44.973" v="275"/>
          <ac:spMkLst>
            <pc:docMk/>
            <pc:sldMk cId="3187448683" sldId="256"/>
            <ac:spMk id="22" creationId="{34D3C117-9C9C-C6E7-F07E-86C3E4712F86}"/>
          </ac:spMkLst>
        </pc:spChg>
        <pc:spChg chg="add mod">
          <ac:chgData name="Arthur Bendolph" userId="c15f725b-b50f-4b6f-a532-0195ebda30a7" providerId="ADAL" clId="{399980D0-A245-C247-B88C-1484C42C8D4D}" dt="2024-01-10T02:39:16.007" v="284"/>
          <ac:spMkLst>
            <pc:docMk/>
            <pc:sldMk cId="3187448683" sldId="256"/>
            <ac:spMk id="24" creationId="{62349579-EC76-AD7D-B1A8-5F08E6B9CA63}"/>
          </ac:spMkLst>
        </pc:spChg>
        <pc:spChg chg="add mod">
          <ac:chgData name="Arthur Bendolph" userId="c15f725b-b50f-4b6f-a532-0195ebda30a7" providerId="ADAL" clId="{399980D0-A245-C247-B88C-1484C42C8D4D}" dt="2024-01-10T02:39:16.007" v="284"/>
          <ac:spMkLst>
            <pc:docMk/>
            <pc:sldMk cId="3187448683" sldId="256"/>
            <ac:spMk id="25" creationId="{AF84F541-9DF9-3DEC-5910-2ACE7A997194}"/>
          </ac:spMkLst>
        </pc:spChg>
        <pc:spChg chg="add del mod">
          <ac:chgData name="Arthur Bendolph" userId="c15f725b-b50f-4b6f-a532-0195ebda30a7" providerId="ADAL" clId="{399980D0-A245-C247-B88C-1484C42C8D4D}" dt="2024-01-10T02:55:14.274" v="462"/>
          <ac:spMkLst>
            <pc:docMk/>
            <pc:sldMk cId="3187448683" sldId="256"/>
            <ac:spMk id="49" creationId="{4A83B661-83CB-3757-BB2E-434E550BEE21}"/>
          </ac:spMkLst>
        </pc:spChg>
        <pc:spChg chg="add mod">
          <ac:chgData name="Arthur Bendolph" userId="c15f725b-b50f-4b6f-a532-0195ebda30a7" providerId="ADAL" clId="{399980D0-A245-C247-B88C-1484C42C8D4D}" dt="2024-01-10T03:05:54.855" v="710" actId="207"/>
          <ac:spMkLst>
            <pc:docMk/>
            <pc:sldMk cId="3187448683" sldId="256"/>
            <ac:spMk id="50" creationId="{3D644D46-4BD3-26BA-E081-C44635017635}"/>
          </ac:spMkLst>
        </pc:spChg>
        <pc:spChg chg="add del mod">
          <ac:chgData name="Arthur Bendolph" userId="c15f725b-b50f-4b6f-a532-0195ebda30a7" providerId="ADAL" clId="{399980D0-A245-C247-B88C-1484C42C8D4D}" dt="2024-01-10T03:02:54.913" v="594" actId="478"/>
          <ac:spMkLst>
            <pc:docMk/>
            <pc:sldMk cId="3187448683" sldId="256"/>
            <ac:spMk id="53" creationId="{BFD47964-FB07-4937-D4B9-CFC9C54C0AD0}"/>
          </ac:spMkLst>
        </pc:spChg>
        <pc:spChg chg="add mod">
          <ac:chgData name="Arthur Bendolph" userId="c15f725b-b50f-4b6f-a532-0195ebda30a7" providerId="ADAL" clId="{399980D0-A245-C247-B88C-1484C42C8D4D}" dt="2024-01-10T03:06:13.907" v="712" actId="1076"/>
          <ac:spMkLst>
            <pc:docMk/>
            <pc:sldMk cId="3187448683" sldId="256"/>
            <ac:spMk id="54" creationId="{394BAA6F-A10A-DE3B-1886-4AD211C1C6CF}"/>
          </ac:spMkLst>
        </pc:spChg>
        <pc:spChg chg="add mod">
          <ac:chgData name="Arthur Bendolph" userId="c15f725b-b50f-4b6f-a532-0195ebda30a7" providerId="ADAL" clId="{399980D0-A245-C247-B88C-1484C42C8D4D}" dt="2024-01-10T03:06:34.624" v="717" actId="1076"/>
          <ac:spMkLst>
            <pc:docMk/>
            <pc:sldMk cId="3187448683" sldId="256"/>
            <ac:spMk id="55" creationId="{EEB3D8FB-7391-FCF3-D02F-34BCE89B9FA4}"/>
          </ac:spMkLst>
        </pc:spChg>
        <pc:grpChg chg="add del mod">
          <ac:chgData name="Arthur Bendolph" userId="c15f725b-b50f-4b6f-a532-0195ebda30a7" providerId="ADAL" clId="{399980D0-A245-C247-B88C-1484C42C8D4D}" dt="2024-01-10T02:44:17.351" v="350" actId="478"/>
          <ac:grpSpMkLst>
            <pc:docMk/>
            <pc:sldMk cId="3187448683" sldId="256"/>
            <ac:grpSpMk id="2" creationId="{1C87BF7A-B411-51CC-8E38-0BE93AEEA415}"/>
          </ac:grpSpMkLst>
        </pc:grpChg>
        <pc:grpChg chg="add del mod">
          <ac:chgData name="Arthur Bendolph" userId="c15f725b-b50f-4b6f-a532-0195ebda30a7" providerId="ADAL" clId="{399980D0-A245-C247-B88C-1484C42C8D4D}" dt="2024-01-10T02:53:59.059" v="444" actId="478"/>
          <ac:grpSpMkLst>
            <pc:docMk/>
            <pc:sldMk cId="3187448683" sldId="256"/>
            <ac:grpSpMk id="8" creationId="{0E1BC685-1DD2-66AE-E8E3-AA7DD23BA700}"/>
          </ac:grpSpMkLst>
        </pc:grpChg>
        <pc:grpChg chg="add del mod">
          <ac:chgData name="Arthur Bendolph" userId="c15f725b-b50f-4b6f-a532-0195ebda30a7" providerId="ADAL" clId="{399980D0-A245-C247-B88C-1484C42C8D4D}" dt="2024-01-10T02:46:00.691" v="369" actId="478"/>
          <ac:grpSpMkLst>
            <pc:docMk/>
            <pc:sldMk cId="3187448683" sldId="256"/>
            <ac:grpSpMk id="11" creationId="{B2699271-F08A-B1B3-49B4-80A26C02DBE7}"/>
          </ac:grpSpMkLst>
        </pc:grpChg>
        <pc:grpChg chg="add del mod">
          <ac:chgData name="Arthur Bendolph" userId="c15f725b-b50f-4b6f-a532-0195ebda30a7" providerId="ADAL" clId="{399980D0-A245-C247-B88C-1484C42C8D4D}" dt="2024-01-10T02:53:44.546" v="440" actId="478"/>
          <ac:grpSpMkLst>
            <pc:docMk/>
            <pc:sldMk cId="3187448683" sldId="256"/>
            <ac:grpSpMk id="14" creationId="{FD4FC207-6CDA-01DC-4500-75F838894E10}"/>
          </ac:grpSpMkLst>
        </pc:grpChg>
        <pc:grpChg chg="add del mod">
          <ac:chgData name="Arthur Bendolph" userId="c15f725b-b50f-4b6f-a532-0195ebda30a7" providerId="ADAL" clId="{399980D0-A245-C247-B88C-1484C42C8D4D}" dt="2024-01-10T02:41:47.505" v="317" actId="478"/>
          <ac:grpSpMkLst>
            <pc:docMk/>
            <pc:sldMk cId="3187448683" sldId="256"/>
            <ac:grpSpMk id="17" creationId="{907A6F0D-CF2E-9B2F-8F87-E3A96282785D}"/>
          </ac:grpSpMkLst>
        </pc:grpChg>
        <pc:grpChg chg="add del mod">
          <ac:chgData name="Arthur Bendolph" userId="c15f725b-b50f-4b6f-a532-0195ebda30a7" providerId="ADAL" clId="{399980D0-A245-C247-B88C-1484C42C8D4D}" dt="2024-01-10T02:43:10.012" v="335" actId="478"/>
          <ac:grpSpMkLst>
            <pc:docMk/>
            <pc:sldMk cId="3187448683" sldId="256"/>
            <ac:grpSpMk id="20" creationId="{C2549DB4-6BC8-DAF6-8189-ACC919961125}"/>
          </ac:grpSpMkLst>
        </pc:grpChg>
        <pc:grpChg chg="add del mod">
          <ac:chgData name="Arthur Bendolph" userId="c15f725b-b50f-4b6f-a532-0195ebda30a7" providerId="ADAL" clId="{399980D0-A245-C247-B88C-1484C42C8D4D}" dt="2024-01-10T02:47:22.833" v="396" actId="478"/>
          <ac:grpSpMkLst>
            <pc:docMk/>
            <pc:sldMk cId="3187448683" sldId="256"/>
            <ac:grpSpMk id="23" creationId="{2EE1E7EC-BB70-FFD8-8463-1EC8D01884D1}"/>
          </ac:grpSpMkLst>
        </pc:grpChg>
        <pc:picChg chg="del mod">
          <ac:chgData name="Arthur Bendolph" userId="c15f725b-b50f-4b6f-a532-0195ebda30a7" providerId="ADAL" clId="{399980D0-A245-C247-B88C-1484C42C8D4D}" dt="2024-01-10T02:39:21.009" v="287" actId="478"/>
          <ac:picMkLst>
            <pc:docMk/>
            <pc:sldMk cId="3187448683" sldId="256"/>
            <ac:picMk id="5" creationId="{EDB981F5-5662-C076-E772-E5D0898346CB}"/>
          </ac:picMkLst>
        </pc:picChg>
        <pc:picChg chg="add mod">
          <ac:chgData name="Arthur Bendolph" userId="c15f725b-b50f-4b6f-a532-0195ebda30a7" providerId="ADAL" clId="{399980D0-A245-C247-B88C-1484C42C8D4D}" dt="2024-01-10T02:54:26.548" v="452" actId="1076"/>
          <ac:picMkLst>
            <pc:docMk/>
            <pc:sldMk cId="3187448683" sldId="256"/>
            <ac:picMk id="27" creationId="{E9BBEFD7-FAA6-3267-DE6A-58DBE0EFEFD5}"/>
          </ac:picMkLst>
        </pc:picChg>
        <pc:picChg chg="add del mod">
          <ac:chgData name="Arthur Bendolph" userId="c15f725b-b50f-4b6f-a532-0195ebda30a7" providerId="ADAL" clId="{399980D0-A245-C247-B88C-1484C42C8D4D}" dt="2024-01-10T02:48:44.068" v="419" actId="478"/>
          <ac:picMkLst>
            <pc:docMk/>
            <pc:sldMk cId="3187448683" sldId="256"/>
            <ac:picMk id="29" creationId="{E09C3107-5750-43AC-E13B-8D44B49C2956}"/>
          </ac:picMkLst>
        </pc:picChg>
        <pc:picChg chg="add mod">
          <ac:chgData name="Arthur Bendolph" userId="c15f725b-b50f-4b6f-a532-0195ebda30a7" providerId="ADAL" clId="{399980D0-A245-C247-B88C-1484C42C8D4D}" dt="2024-01-10T02:54:15.060" v="448" actId="1076"/>
          <ac:picMkLst>
            <pc:docMk/>
            <pc:sldMk cId="3187448683" sldId="256"/>
            <ac:picMk id="31" creationId="{CAF8AE88-525F-A680-3FF2-ADE1F0D0E35D}"/>
          </ac:picMkLst>
        </pc:picChg>
        <pc:picChg chg="add mod">
          <ac:chgData name="Arthur Bendolph" userId="c15f725b-b50f-4b6f-a532-0195ebda30a7" providerId="ADAL" clId="{399980D0-A245-C247-B88C-1484C42C8D4D}" dt="2024-01-10T02:54:37.128" v="456" actId="1076"/>
          <ac:picMkLst>
            <pc:docMk/>
            <pc:sldMk cId="3187448683" sldId="256"/>
            <ac:picMk id="33" creationId="{589D5FB8-570B-B644-C22C-664A2255D507}"/>
          </ac:picMkLst>
        </pc:picChg>
        <pc:picChg chg="add mod">
          <ac:chgData name="Arthur Bendolph" userId="c15f725b-b50f-4b6f-a532-0195ebda30a7" providerId="ADAL" clId="{399980D0-A245-C247-B88C-1484C42C8D4D}" dt="2024-01-10T02:54:28.861" v="453" actId="1076"/>
          <ac:picMkLst>
            <pc:docMk/>
            <pc:sldMk cId="3187448683" sldId="256"/>
            <ac:picMk id="35" creationId="{4E83DE45-0B40-C27B-3169-03977000A76A}"/>
          </ac:picMkLst>
        </pc:picChg>
        <pc:picChg chg="add mod">
          <ac:chgData name="Arthur Bendolph" userId="c15f725b-b50f-4b6f-a532-0195ebda30a7" providerId="ADAL" clId="{399980D0-A245-C247-B88C-1484C42C8D4D}" dt="2024-01-10T02:54:20.669" v="450" actId="1076"/>
          <ac:picMkLst>
            <pc:docMk/>
            <pc:sldMk cId="3187448683" sldId="256"/>
            <ac:picMk id="37" creationId="{431D6C6E-6218-E3F4-2E42-D5066A0A5883}"/>
          </ac:picMkLst>
        </pc:picChg>
        <pc:picChg chg="add del mod">
          <ac:chgData name="Arthur Bendolph" userId="c15f725b-b50f-4b6f-a532-0195ebda30a7" providerId="ADAL" clId="{399980D0-A245-C247-B88C-1484C42C8D4D}" dt="2024-01-10T02:54:22.488" v="451" actId="478"/>
          <ac:picMkLst>
            <pc:docMk/>
            <pc:sldMk cId="3187448683" sldId="256"/>
            <ac:picMk id="38" creationId="{50D35DB1-E424-0547-B1B6-540651A81150}"/>
          </ac:picMkLst>
        </pc:picChg>
        <pc:picChg chg="add del mod">
          <ac:chgData name="Arthur Bendolph" userId="c15f725b-b50f-4b6f-a532-0195ebda30a7" providerId="ADAL" clId="{399980D0-A245-C247-B88C-1484C42C8D4D}" dt="2024-01-10T02:54:17.394" v="449" actId="478"/>
          <ac:picMkLst>
            <pc:docMk/>
            <pc:sldMk cId="3187448683" sldId="256"/>
            <ac:picMk id="39" creationId="{D4825068-14C8-19FC-7F22-BE5AAF9B5444}"/>
          </ac:picMkLst>
        </pc:picChg>
        <pc:picChg chg="add del mod">
          <ac:chgData name="Arthur Bendolph" userId="c15f725b-b50f-4b6f-a532-0195ebda30a7" providerId="ADAL" clId="{399980D0-A245-C247-B88C-1484C42C8D4D}" dt="2024-01-10T02:55:08.578" v="459" actId="478"/>
          <ac:picMkLst>
            <pc:docMk/>
            <pc:sldMk cId="3187448683" sldId="256"/>
            <ac:picMk id="40" creationId="{00F79C95-03A3-8446-146D-CE43DDEC4AA7}"/>
          </ac:picMkLst>
        </pc:picChg>
        <pc:picChg chg="add mod">
          <ac:chgData name="Arthur Bendolph" userId="c15f725b-b50f-4b6f-a532-0195ebda30a7" providerId="ADAL" clId="{399980D0-A245-C247-B88C-1484C42C8D4D}" dt="2024-01-10T02:55:18.295" v="463" actId="1076"/>
          <ac:picMkLst>
            <pc:docMk/>
            <pc:sldMk cId="3187448683" sldId="256"/>
            <ac:picMk id="42" creationId="{F9A77110-1B03-A668-023B-20CBB1FE4BA1}"/>
          </ac:picMkLst>
        </pc:picChg>
        <pc:picChg chg="add del mod">
          <ac:chgData name="Arthur Bendolph" userId="c15f725b-b50f-4b6f-a532-0195ebda30a7" providerId="ADAL" clId="{399980D0-A245-C247-B88C-1484C42C8D4D}" dt="2024-01-10T02:54:30.646" v="454" actId="478"/>
          <ac:picMkLst>
            <pc:docMk/>
            <pc:sldMk cId="3187448683" sldId="256"/>
            <ac:picMk id="43" creationId="{2CF6799F-5282-1725-678D-C95402AADDD1}"/>
          </ac:picMkLst>
        </pc:picChg>
        <pc:picChg chg="add del mod">
          <ac:chgData name="Arthur Bendolph" userId="c15f725b-b50f-4b6f-a532-0195ebda30a7" providerId="ADAL" clId="{399980D0-A245-C247-B88C-1484C42C8D4D}" dt="2024-01-10T02:54:33.798" v="455" actId="478"/>
          <ac:picMkLst>
            <pc:docMk/>
            <pc:sldMk cId="3187448683" sldId="256"/>
            <ac:picMk id="44" creationId="{E7D55384-54B3-071E-EF40-F76FF8E7D57E}"/>
          </ac:picMkLst>
        </pc:picChg>
        <pc:picChg chg="add del mod">
          <ac:chgData name="Arthur Bendolph" userId="c15f725b-b50f-4b6f-a532-0195ebda30a7" providerId="ADAL" clId="{399980D0-A245-C247-B88C-1484C42C8D4D}" dt="2024-01-10T02:52:34.890" v="424" actId="478"/>
          <ac:picMkLst>
            <pc:docMk/>
            <pc:sldMk cId="3187448683" sldId="256"/>
            <ac:picMk id="46" creationId="{5B1B798A-7E02-3759-FCCE-084BCD135F92}"/>
          </ac:picMkLst>
        </pc:picChg>
        <pc:picChg chg="add mod">
          <ac:chgData name="Arthur Bendolph" userId="c15f725b-b50f-4b6f-a532-0195ebda30a7" providerId="ADAL" clId="{399980D0-A245-C247-B88C-1484C42C8D4D}" dt="2024-01-10T02:54:02.444" v="445" actId="14100"/>
          <ac:picMkLst>
            <pc:docMk/>
            <pc:sldMk cId="3187448683" sldId="256"/>
            <ac:picMk id="48" creationId="{98101B27-6245-B1DB-3F8E-E0C36461603D}"/>
          </ac:picMkLst>
        </pc:picChg>
        <pc:picChg chg="add mod">
          <ac:chgData name="Arthur Bendolph" userId="c15f725b-b50f-4b6f-a532-0195ebda30a7" providerId="ADAL" clId="{399980D0-A245-C247-B88C-1484C42C8D4D}" dt="2024-01-10T03:06:27.757" v="716" actId="1076"/>
          <ac:picMkLst>
            <pc:docMk/>
            <pc:sldMk cId="3187448683" sldId="256"/>
            <ac:picMk id="52" creationId="{528ECD3E-E3C3-C708-AD48-9E5AD6934700}"/>
          </ac:picMkLst>
        </pc:picChg>
        <pc:picChg chg="add mod">
          <ac:chgData name="Arthur Bendolph" userId="c15f725b-b50f-4b6f-a532-0195ebda30a7" providerId="ADAL" clId="{399980D0-A245-C247-B88C-1484C42C8D4D}" dt="2024-01-10T03:03:33.321" v="601" actId="1440"/>
          <ac:picMkLst>
            <pc:docMk/>
            <pc:sldMk cId="3187448683" sldId="256"/>
            <ac:picMk id="57" creationId="{15B2C576-0100-8848-E6C5-1CDD49C11EBF}"/>
          </ac:picMkLst>
        </pc:picChg>
      </pc:sldChg>
      <pc:sldChg chg="modSp mod">
        <pc:chgData name="Arthur Bendolph" userId="c15f725b-b50f-4b6f-a532-0195ebda30a7" providerId="ADAL" clId="{399980D0-A245-C247-B88C-1484C42C8D4D}" dt="2024-01-07T17:07:36.389" v="124" actId="1076"/>
        <pc:sldMkLst>
          <pc:docMk/>
          <pc:sldMk cId="3492942302" sldId="257"/>
        </pc:sldMkLst>
        <pc:picChg chg="mod">
          <ac:chgData name="Arthur Bendolph" userId="c15f725b-b50f-4b6f-a532-0195ebda30a7" providerId="ADAL" clId="{399980D0-A245-C247-B88C-1484C42C8D4D}" dt="2024-01-07T17:07:36.389" v="124" actId="1076"/>
          <ac:picMkLst>
            <pc:docMk/>
            <pc:sldMk cId="3492942302" sldId="257"/>
            <ac:picMk id="3" creationId="{D2B0EA1E-5B14-6F32-FB17-BFFB6A147B11}"/>
          </ac:picMkLst>
        </pc:picChg>
        <pc:picChg chg="mod">
          <ac:chgData name="Arthur Bendolph" userId="c15f725b-b50f-4b6f-a532-0195ebda30a7" providerId="ADAL" clId="{399980D0-A245-C247-B88C-1484C42C8D4D}" dt="2024-01-07T17:06:05.067" v="102" actId="1076"/>
          <ac:picMkLst>
            <pc:docMk/>
            <pc:sldMk cId="3492942302" sldId="257"/>
            <ac:picMk id="5" creationId="{F22852CE-5B5D-3352-16B7-35577A33647D}"/>
          </ac:picMkLst>
        </pc:picChg>
      </pc:sldChg>
      <pc:sldChg chg="addSp delSp modSp new mod">
        <pc:chgData name="Arthur Bendolph" userId="c15f725b-b50f-4b6f-a532-0195ebda30a7" providerId="ADAL" clId="{399980D0-A245-C247-B88C-1484C42C8D4D}" dt="2024-01-07T17:18:58.393" v="266" actId="1076"/>
        <pc:sldMkLst>
          <pc:docMk/>
          <pc:sldMk cId="3100611485" sldId="258"/>
        </pc:sldMkLst>
        <pc:spChg chg="del">
          <ac:chgData name="Arthur Bendolph" userId="c15f725b-b50f-4b6f-a532-0195ebda30a7" providerId="ADAL" clId="{399980D0-A245-C247-B88C-1484C42C8D4D}" dt="2024-01-07T17:05:37.241" v="93" actId="478"/>
          <ac:spMkLst>
            <pc:docMk/>
            <pc:sldMk cId="3100611485" sldId="258"/>
            <ac:spMk id="2" creationId="{A0E003D8-0C82-2D51-AF69-82897CEC99D9}"/>
          </ac:spMkLst>
        </pc:spChg>
        <pc:spChg chg="del">
          <ac:chgData name="Arthur Bendolph" userId="c15f725b-b50f-4b6f-a532-0195ebda30a7" providerId="ADAL" clId="{399980D0-A245-C247-B88C-1484C42C8D4D}" dt="2024-01-07T17:05:29.990" v="92" actId="931"/>
          <ac:spMkLst>
            <pc:docMk/>
            <pc:sldMk cId="3100611485" sldId="258"/>
            <ac:spMk id="3" creationId="{70C0EF47-0ACA-F6C1-8F2A-8CC245399268}"/>
          </ac:spMkLst>
        </pc:spChg>
        <pc:spChg chg="add mod">
          <ac:chgData name="Arthur Bendolph" userId="c15f725b-b50f-4b6f-a532-0195ebda30a7" providerId="ADAL" clId="{399980D0-A245-C247-B88C-1484C42C8D4D}" dt="2024-01-07T17:18:58.393" v="266" actId="1076"/>
          <ac:spMkLst>
            <pc:docMk/>
            <pc:sldMk cId="3100611485" sldId="258"/>
            <ac:spMk id="10" creationId="{90D95170-3E76-76E5-E8D0-E458FBB19A67}"/>
          </ac:spMkLst>
        </pc:spChg>
        <pc:spChg chg="add del mod">
          <ac:chgData name="Arthur Bendolph" userId="c15f725b-b50f-4b6f-a532-0195ebda30a7" providerId="ADAL" clId="{399980D0-A245-C247-B88C-1484C42C8D4D}" dt="2024-01-07T17:11:57.848" v="174" actId="478"/>
          <ac:spMkLst>
            <pc:docMk/>
            <pc:sldMk cId="3100611485" sldId="258"/>
            <ac:spMk id="11" creationId="{68ABD94C-D055-35C3-A6A7-7FA9C77AEF95}"/>
          </ac:spMkLst>
        </pc:spChg>
        <pc:spChg chg="add del mod">
          <ac:chgData name="Arthur Bendolph" userId="c15f725b-b50f-4b6f-a532-0195ebda30a7" providerId="ADAL" clId="{399980D0-A245-C247-B88C-1484C42C8D4D}" dt="2024-01-07T17:15:07.740" v="214" actId="478"/>
          <ac:spMkLst>
            <pc:docMk/>
            <pc:sldMk cId="3100611485" sldId="258"/>
            <ac:spMk id="12" creationId="{A65ECC14-360F-EBE2-0603-18FBEC5C3278}"/>
          </ac:spMkLst>
        </pc:spChg>
        <pc:spChg chg="add mod">
          <ac:chgData name="Arthur Bendolph" userId="c15f725b-b50f-4b6f-a532-0195ebda30a7" providerId="ADAL" clId="{399980D0-A245-C247-B88C-1484C42C8D4D}" dt="2024-01-07T17:16:16.586" v="255" actId="1037"/>
          <ac:spMkLst>
            <pc:docMk/>
            <pc:sldMk cId="3100611485" sldId="258"/>
            <ac:spMk id="13" creationId="{FCAA5255-4A95-243C-FA17-42E81560A769}"/>
          </ac:spMkLst>
        </pc:spChg>
        <pc:spChg chg="add mod">
          <ac:chgData name="Arthur Bendolph" userId="c15f725b-b50f-4b6f-a532-0195ebda30a7" providerId="ADAL" clId="{399980D0-A245-C247-B88C-1484C42C8D4D}" dt="2024-01-07T17:18:50.633" v="264" actId="1076"/>
          <ac:spMkLst>
            <pc:docMk/>
            <pc:sldMk cId="3100611485" sldId="258"/>
            <ac:spMk id="14" creationId="{48546EEB-40A6-5C24-FD94-2C0C74ACF433}"/>
          </ac:spMkLst>
        </pc:spChg>
        <pc:picChg chg="add mod">
          <ac:chgData name="Arthur Bendolph" userId="c15f725b-b50f-4b6f-a532-0195ebda30a7" providerId="ADAL" clId="{399980D0-A245-C247-B88C-1484C42C8D4D}" dt="2024-01-07T17:16:35.128" v="259" actId="1076"/>
          <ac:picMkLst>
            <pc:docMk/>
            <pc:sldMk cId="3100611485" sldId="258"/>
            <ac:picMk id="5" creationId="{C50C9BD4-FA72-A3B7-33F7-F32AC6C4D0C0}"/>
          </ac:picMkLst>
        </pc:picChg>
        <pc:picChg chg="add mod">
          <ac:chgData name="Arthur Bendolph" userId="c15f725b-b50f-4b6f-a532-0195ebda30a7" providerId="ADAL" clId="{399980D0-A245-C247-B88C-1484C42C8D4D}" dt="2024-01-07T17:06:12.458" v="104" actId="571"/>
          <ac:picMkLst>
            <pc:docMk/>
            <pc:sldMk cId="3100611485" sldId="258"/>
            <ac:picMk id="6" creationId="{141ABDEC-B1D9-54F4-D00D-A3CD9C41D9F9}"/>
          </ac:picMkLst>
        </pc:picChg>
        <pc:picChg chg="add mod">
          <ac:chgData name="Arthur Bendolph" userId="c15f725b-b50f-4b6f-a532-0195ebda30a7" providerId="ADAL" clId="{399980D0-A245-C247-B88C-1484C42C8D4D}" dt="2024-01-07T17:06:17.916" v="105"/>
          <ac:picMkLst>
            <pc:docMk/>
            <pc:sldMk cId="3100611485" sldId="258"/>
            <ac:picMk id="7" creationId="{7BE7FEFD-A6FC-54CB-856D-D071F517CBC9}"/>
          </ac:picMkLst>
        </pc:picChg>
        <pc:picChg chg="add mod">
          <ac:chgData name="Arthur Bendolph" userId="c15f725b-b50f-4b6f-a532-0195ebda30a7" providerId="ADAL" clId="{399980D0-A245-C247-B88C-1484C42C8D4D}" dt="2024-01-07T17:06:43.420" v="109" actId="571"/>
          <ac:picMkLst>
            <pc:docMk/>
            <pc:sldMk cId="3100611485" sldId="258"/>
            <ac:picMk id="8" creationId="{1B1AC91F-E9FC-EF4A-F721-CEB4945A2D5D}"/>
          </ac:picMkLst>
        </pc:picChg>
        <pc:picChg chg="add del mod">
          <ac:chgData name="Arthur Bendolph" userId="c15f725b-b50f-4b6f-a532-0195ebda30a7" providerId="ADAL" clId="{399980D0-A245-C247-B88C-1484C42C8D4D}" dt="2024-01-07T17:14:40.610" v="210" actId="478"/>
          <ac:picMkLst>
            <pc:docMk/>
            <pc:sldMk cId="3100611485" sldId="258"/>
            <ac:picMk id="9" creationId="{6A87F081-6ACF-F1DE-0DBA-B7F8C015CBF3}"/>
          </ac:picMkLst>
        </pc:picChg>
      </pc:sldChg>
      <pc:sldChg chg="addSp delSp modSp new mod">
        <pc:chgData name="Arthur Bendolph" userId="c15f725b-b50f-4b6f-a532-0195ebda30a7" providerId="ADAL" clId="{399980D0-A245-C247-B88C-1484C42C8D4D}" dt="2023-12-27T03:04:13.414" v="91" actId="1076"/>
        <pc:sldMkLst>
          <pc:docMk/>
          <pc:sldMk cId="163680111" sldId="259"/>
        </pc:sldMkLst>
        <pc:spChg chg="add del mod">
          <ac:chgData name="Arthur Bendolph" userId="c15f725b-b50f-4b6f-a532-0195ebda30a7" providerId="ADAL" clId="{399980D0-A245-C247-B88C-1484C42C8D4D}" dt="2023-12-27T03:03:25.865" v="86" actId="2711"/>
          <ac:spMkLst>
            <pc:docMk/>
            <pc:sldMk cId="163680111" sldId="259"/>
            <ac:spMk id="7" creationId="{EF71CA2C-8F02-74CF-8CC1-FEA17ED656DC}"/>
          </ac:spMkLst>
        </pc:spChg>
        <pc:spChg chg="add mod">
          <ac:chgData name="Arthur Bendolph" userId="c15f725b-b50f-4b6f-a532-0195ebda30a7" providerId="ADAL" clId="{399980D0-A245-C247-B88C-1484C42C8D4D}" dt="2023-12-27T03:04:11.969" v="90" actId="1076"/>
          <ac:spMkLst>
            <pc:docMk/>
            <pc:sldMk cId="163680111" sldId="259"/>
            <ac:spMk id="8" creationId="{16BBFFFF-6D32-C68B-05E2-BAF5373F06D8}"/>
          </ac:spMkLst>
        </pc:spChg>
        <pc:picChg chg="add mod">
          <ac:chgData name="Arthur Bendolph" userId="c15f725b-b50f-4b6f-a532-0195ebda30a7" providerId="ADAL" clId="{399980D0-A245-C247-B88C-1484C42C8D4D}" dt="2023-12-27T02:55:55.199" v="9" actId="1076"/>
          <ac:picMkLst>
            <pc:docMk/>
            <pc:sldMk cId="163680111" sldId="259"/>
            <ac:picMk id="3" creationId="{C3E9F15F-A8BE-1177-5482-429CF4295428}"/>
          </ac:picMkLst>
        </pc:picChg>
        <pc:picChg chg="add mod">
          <ac:chgData name="Arthur Bendolph" userId="c15f725b-b50f-4b6f-a532-0195ebda30a7" providerId="ADAL" clId="{399980D0-A245-C247-B88C-1484C42C8D4D}" dt="2023-12-27T03:04:13.414" v="91" actId="1076"/>
          <ac:picMkLst>
            <pc:docMk/>
            <pc:sldMk cId="163680111" sldId="259"/>
            <ac:picMk id="4" creationId="{A01E9567-9A92-289A-5B26-73F49ED598C8}"/>
          </ac:picMkLst>
        </pc:picChg>
        <pc:picChg chg="add mod">
          <ac:chgData name="Arthur Bendolph" userId="c15f725b-b50f-4b6f-a532-0195ebda30a7" providerId="ADAL" clId="{399980D0-A245-C247-B88C-1484C42C8D4D}" dt="2023-12-27T02:56:21.519" v="16" actId="571"/>
          <ac:picMkLst>
            <pc:docMk/>
            <pc:sldMk cId="163680111" sldId="259"/>
            <ac:picMk id="5" creationId="{6F7D4B4E-980F-1B0F-F5C2-3FD2FF06F2CE}"/>
          </ac:picMkLst>
        </pc:picChg>
        <pc:picChg chg="add mod">
          <ac:chgData name="Arthur Bendolph" userId="c15f725b-b50f-4b6f-a532-0195ebda30a7" providerId="ADAL" clId="{399980D0-A245-C247-B88C-1484C42C8D4D}" dt="2023-12-27T02:56:33.202" v="18" actId="1076"/>
          <ac:picMkLst>
            <pc:docMk/>
            <pc:sldMk cId="163680111" sldId="259"/>
            <ac:picMk id="6" creationId="{A73671F1-5BFC-6532-0870-C467E6217C19}"/>
          </ac:picMkLst>
        </pc:picChg>
      </pc:sldChg>
      <pc:sldChg chg="addSp modSp new del mod">
        <pc:chgData name="Arthur Bendolph" userId="c15f725b-b50f-4b6f-a532-0195ebda30a7" providerId="ADAL" clId="{399980D0-A245-C247-B88C-1484C42C8D4D}" dt="2023-12-27T02:55:19.567" v="4" actId="2696"/>
        <pc:sldMkLst>
          <pc:docMk/>
          <pc:sldMk cId="4154789509" sldId="259"/>
        </pc:sldMkLst>
        <pc:picChg chg="add mod">
          <ac:chgData name="Arthur Bendolph" userId="c15f725b-b50f-4b6f-a532-0195ebda30a7" providerId="ADAL" clId="{399980D0-A245-C247-B88C-1484C42C8D4D}" dt="2023-12-27T02:54:11.987" v="3" actId="14100"/>
          <ac:picMkLst>
            <pc:docMk/>
            <pc:sldMk cId="4154789509" sldId="259"/>
            <ac:picMk id="3" creationId="{09072051-BAF8-E03C-2B30-A1A2D2143269}"/>
          </ac:picMkLst>
        </pc:picChg>
      </pc:sldChg>
    </pc:docChg>
  </pc:docChgLst>
  <pc:docChgLst>
    <pc:chgData name="Arthur Bendolph" userId="c15f725b-b50f-4b6f-a532-0195ebda30a7" providerId="ADAL" clId="{335CEA88-6480-A14D-BD65-4B28727FEC63}"/>
    <pc:docChg chg="undo custSel addSld modSld">
      <pc:chgData name="Arthur Bendolph" userId="c15f725b-b50f-4b6f-a532-0195ebda30a7" providerId="ADAL" clId="{335CEA88-6480-A14D-BD65-4B28727FEC63}" dt="2024-01-18T02:34:38.412" v="257" actId="20577"/>
      <pc:docMkLst>
        <pc:docMk/>
      </pc:docMkLst>
      <pc:sldChg chg="addSp delSp modSp mod modClrScheme chgLayout">
        <pc:chgData name="Arthur Bendolph" userId="c15f725b-b50f-4b6f-a532-0195ebda30a7" providerId="ADAL" clId="{335CEA88-6480-A14D-BD65-4B28727FEC63}" dt="2024-01-09T20:34:04.734" v="151" actId="20577"/>
        <pc:sldMkLst>
          <pc:docMk/>
          <pc:sldMk cId="3187448683" sldId="256"/>
        </pc:sldMkLst>
        <pc:spChg chg="del">
          <ac:chgData name="Arthur Bendolph" userId="c15f725b-b50f-4b6f-a532-0195ebda30a7" providerId="ADAL" clId="{335CEA88-6480-A14D-BD65-4B28727FEC63}" dt="2024-01-09T20:30:30.915" v="103" actId="700"/>
          <ac:spMkLst>
            <pc:docMk/>
            <pc:sldMk cId="3187448683" sldId="256"/>
            <ac:spMk id="2" creationId="{906F52AC-4201-FCE3-B118-B3586081002A}"/>
          </ac:spMkLst>
        </pc:spChg>
        <pc:spChg chg="del">
          <ac:chgData name="Arthur Bendolph" userId="c15f725b-b50f-4b6f-a532-0195ebda30a7" providerId="ADAL" clId="{335CEA88-6480-A14D-BD65-4B28727FEC63}" dt="2024-01-09T20:30:30.915" v="103" actId="700"/>
          <ac:spMkLst>
            <pc:docMk/>
            <pc:sldMk cId="3187448683" sldId="256"/>
            <ac:spMk id="3" creationId="{D5EBC988-D4AB-2486-102E-7522F783A917}"/>
          </ac:spMkLst>
        </pc:spChg>
        <pc:spChg chg="add mod">
          <ac:chgData name="Arthur Bendolph" userId="c15f725b-b50f-4b6f-a532-0195ebda30a7" providerId="ADAL" clId="{335CEA88-6480-A14D-BD65-4B28727FEC63}" dt="2024-01-09T20:32:06.294" v="133" actId="207"/>
          <ac:spMkLst>
            <pc:docMk/>
            <pc:sldMk cId="3187448683" sldId="256"/>
            <ac:spMk id="6" creationId="{6CF157F1-2A1D-20A7-D680-BD4B23C08037}"/>
          </ac:spMkLst>
        </pc:spChg>
        <pc:spChg chg="add mod">
          <ac:chgData name="Arthur Bendolph" userId="c15f725b-b50f-4b6f-a532-0195ebda30a7" providerId="ADAL" clId="{335CEA88-6480-A14D-BD65-4B28727FEC63}" dt="2024-01-09T20:34:04.734" v="151" actId="20577"/>
          <ac:spMkLst>
            <pc:docMk/>
            <pc:sldMk cId="3187448683" sldId="256"/>
            <ac:spMk id="7" creationId="{AC8543E3-812C-21B3-045A-C4145D546800}"/>
          </ac:spMkLst>
        </pc:spChg>
        <pc:picChg chg="add mod">
          <ac:chgData name="Arthur Bendolph" userId="c15f725b-b50f-4b6f-a532-0195ebda30a7" providerId="ADAL" clId="{335CEA88-6480-A14D-BD65-4B28727FEC63}" dt="2024-01-09T20:31:29.437" v="107" actId="14100"/>
          <ac:picMkLst>
            <pc:docMk/>
            <pc:sldMk cId="3187448683" sldId="256"/>
            <ac:picMk id="5" creationId="{EDB981F5-5662-C076-E772-E5D0898346CB}"/>
          </ac:picMkLst>
        </pc:picChg>
      </pc:sldChg>
      <pc:sldChg chg="delSp modSp mod">
        <pc:chgData name="Arthur Bendolph" userId="c15f725b-b50f-4b6f-a532-0195ebda30a7" providerId="ADAL" clId="{335CEA88-6480-A14D-BD65-4B28727FEC63}" dt="2024-01-03T16:10:45.631" v="102" actId="1076"/>
        <pc:sldMkLst>
          <pc:docMk/>
          <pc:sldMk cId="3492942302" sldId="257"/>
        </pc:sldMkLst>
        <pc:spChg chg="del">
          <ac:chgData name="Arthur Bendolph" userId="c15f725b-b50f-4b6f-a532-0195ebda30a7" providerId="ADAL" clId="{335CEA88-6480-A14D-BD65-4B28727FEC63}" dt="2023-12-28T23:34:57.205" v="13" actId="21"/>
          <ac:spMkLst>
            <pc:docMk/>
            <pc:sldMk cId="3492942302" sldId="257"/>
            <ac:spMk id="6" creationId="{9DB40213-C6CC-505D-47F3-A3B5D69E0D16}"/>
          </ac:spMkLst>
        </pc:spChg>
        <pc:spChg chg="mod">
          <ac:chgData name="Arthur Bendolph" userId="c15f725b-b50f-4b6f-a532-0195ebda30a7" providerId="ADAL" clId="{335CEA88-6480-A14D-BD65-4B28727FEC63}" dt="2023-12-28T23:39:03.272" v="76" actId="1076"/>
          <ac:spMkLst>
            <pc:docMk/>
            <pc:sldMk cId="3492942302" sldId="257"/>
            <ac:spMk id="11" creationId="{9CFFF780-BAA2-D4B3-1DC9-9766733415F0}"/>
          </ac:spMkLst>
        </pc:spChg>
        <pc:spChg chg="mod">
          <ac:chgData name="Arthur Bendolph" userId="c15f725b-b50f-4b6f-a532-0195ebda30a7" providerId="ADAL" clId="{335CEA88-6480-A14D-BD65-4B28727FEC63}" dt="2024-01-03T16:10:37.407" v="101" actId="207"/>
          <ac:spMkLst>
            <pc:docMk/>
            <pc:sldMk cId="3492942302" sldId="257"/>
            <ac:spMk id="12" creationId="{A9F8590B-4A57-102C-A508-9752C075E278}"/>
          </ac:spMkLst>
        </pc:spChg>
        <pc:picChg chg="mod">
          <ac:chgData name="Arthur Bendolph" userId="c15f725b-b50f-4b6f-a532-0195ebda30a7" providerId="ADAL" clId="{335CEA88-6480-A14D-BD65-4B28727FEC63}" dt="2023-12-28T23:39:20.574" v="80" actId="1076"/>
          <ac:picMkLst>
            <pc:docMk/>
            <pc:sldMk cId="3492942302" sldId="257"/>
            <ac:picMk id="3" creationId="{D2B0EA1E-5B14-6F32-FB17-BFFB6A147B11}"/>
          </ac:picMkLst>
        </pc:picChg>
        <pc:picChg chg="mod">
          <ac:chgData name="Arthur Bendolph" userId="c15f725b-b50f-4b6f-a532-0195ebda30a7" providerId="ADAL" clId="{335CEA88-6480-A14D-BD65-4B28727FEC63}" dt="2024-01-03T16:10:45.631" v="102" actId="1076"/>
          <ac:picMkLst>
            <pc:docMk/>
            <pc:sldMk cId="3492942302" sldId="257"/>
            <ac:picMk id="10" creationId="{5D4396C5-7BF4-F344-70CB-E31789FF2484}"/>
          </ac:picMkLst>
        </pc:picChg>
      </pc:sldChg>
      <pc:sldChg chg="addSp modSp">
        <pc:chgData name="Arthur Bendolph" userId="c15f725b-b50f-4b6f-a532-0195ebda30a7" providerId="ADAL" clId="{335CEA88-6480-A14D-BD65-4B28727FEC63}" dt="2024-01-18T02:32:39.609" v="229" actId="571"/>
        <pc:sldMkLst>
          <pc:docMk/>
          <pc:sldMk cId="3100611485" sldId="258"/>
        </pc:sldMkLst>
        <pc:spChg chg="add mod">
          <ac:chgData name="Arthur Bendolph" userId="c15f725b-b50f-4b6f-a532-0195ebda30a7" providerId="ADAL" clId="{335CEA88-6480-A14D-BD65-4B28727FEC63}" dt="2024-01-18T02:32:39.609" v="229" actId="571"/>
          <ac:spMkLst>
            <pc:docMk/>
            <pc:sldMk cId="3100611485" sldId="258"/>
            <ac:spMk id="2" creationId="{BD50796D-3E1C-22B8-894D-25453D103417}"/>
          </ac:spMkLst>
        </pc:spChg>
      </pc:sldChg>
      <pc:sldChg chg="addSp modSp new mod">
        <pc:chgData name="Arthur Bendolph" userId="c15f725b-b50f-4b6f-a532-0195ebda30a7" providerId="ADAL" clId="{335CEA88-6480-A14D-BD65-4B28727FEC63}" dt="2023-12-28T23:43:09.038" v="98" actId="14100"/>
        <pc:sldMkLst>
          <pc:docMk/>
          <pc:sldMk cId="1364700145" sldId="260"/>
        </pc:sldMkLst>
        <pc:spChg chg="add mod">
          <ac:chgData name="Arthur Bendolph" userId="c15f725b-b50f-4b6f-a532-0195ebda30a7" providerId="ADAL" clId="{335CEA88-6480-A14D-BD65-4B28727FEC63}" dt="2023-12-28T23:40:54.242" v="89" actId="1076"/>
          <ac:spMkLst>
            <pc:docMk/>
            <pc:sldMk cId="1364700145" sldId="260"/>
            <ac:spMk id="5" creationId="{9B35A24F-21E8-C66B-899B-3841A254461B}"/>
          </ac:spMkLst>
        </pc:spChg>
        <pc:picChg chg="add mod">
          <ac:chgData name="Arthur Bendolph" userId="c15f725b-b50f-4b6f-a532-0195ebda30a7" providerId="ADAL" clId="{335CEA88-6480-A14D-BD65-4B28727FEC63}" dt="2023-12-28T23:31:05.820" v="12" actId="1076"/>
          <ac:picMkLst>
            <pc:docMk/>
            <pc:sldMk cId="1364700145" sldId="260"/>
            <ac:picMk id="3" creationId="{478891B9-381C-0C2F-2045-A12B167BA370}"/>
          </ac:picMkLst>
        </pc:picChg>
        <pc:picChg chg="add mod">
          <ac:chgData name="Arthur Bendolph" userId="c15f725b-b50f-4b6f-a532-0195ebda30a7" providerId="ADAL" clId="{335CEA88-6480-A14D-BD65-4B28727FEC63}" dt="2023-12-28T23:43:09.038" v="98" actId="14100"/>
          <ac:picMkLst>
            <pc:docMk/>
            <pc:sldMk cId="1364700145" sldId="260"/>
            <ac:picMk id="4" creationId="{C3858927-13EE-B06F-C068-B77877D6BFFE}"/>
          </ac:picMkLst>
        </pc:picChg>
        <pc:picChg chg="add mod">
          <ac:chgData name="Arthur Bendolph" userId="c15f725b-b50f-4b6f-a532-0195ebda30a7" providerId="ADAL" clId="{335CEA88-6480-A14D-BD65-4B28727FEC63}" dt="2023-12-28T23:42:59.728" v="95" actId="14100"/>
          <ac:picMkLst>
            <pc:docMk/>
            <pc:sldMk cId="1364700145" sldId="260"/>
            <ac:picMk id="6" creationId="{306BB289-1DE7-045D-AD4F-C5B904F3CE6D}"/>
          </ac:picMkLst>
        </pc:picChg>
      </pc:sldChg>
      <pc:sldChg chg="addSp delSp modSp new mod">
        <pc:chgData name="Arthur Bendolph" userId="c15f725b-b50f-4b6f-a532-0195ebda30a7" providerId="ADAL" clId="{335CEA88-6480-A14D-BD65-4B28727FEC63}" dt="2024-01-15T15:50:29.979" v="169" actId="478"/>
        <pc:sldMkLst>
          <pc:docMk/>
          <pc:sldMk cId="1223498636" sldId="261"/>
        </pc:sldMkLst>
        <pc:spChg chg="add mod">
          <ac:chgData name="Arthur Bendolph" userId="c15f725b-b50f-4b6f-a532-0195ebda30a7" providerId="ADAL" clId="{335CEA88-6480-A14D-BD65-4B28727FEC63}" dt="2024-01-15T15:50:17.481" v="165" actId="207"/>
          <ac:spMkLst>
            <pc:docMk/>
            <pc:sldMk cId="1223498636" sldId="261"/>
            <ac:spMk id="6" creationId="{85F18A69-AF36-F566-73E1-0DBCFDAD7390}"/>
          </ac:spMkLst>
        </pc:spChg>
        <pc:picChg chg="add mod">
          <ac:chgData name="Arthur Bendolph" userId="c15f725b-b50f-4b6f-a532-0195ebda30a7" providerId="ADAL" clId="{335CEA88-6480-A14D-BD65-4B28727FEC63}" dt="2024-01-15T15:48:33.744" v="153" actId="931"/>
          <ac:picMkLst>
            <pc:docMk/>
            <pc:sldMk cId="1223498636" sldId="261"/>
            <ac:picMk id="3" creationId="{3C29CF01-EEDF-E6E1-8F0B-4AA7D3D42160}"/>
          </ac:picMkLst>
        </pc:picChg>
        <pc:picChg chg="add mod">
          <ac:chgData name="Arthur Bendolph" userId="c15f725b-b50f-4b6f-a532-0195ebda30a7" providerId="ADAL" clId="{335CEA88-6480-A14D-BD65-4B28727FEC63}" dt="2024-01-15T15:48:57.216" v="155" actId="571"/>
          <ac:picMkLst>
            <pc:docMk/>
            <pc:sldMk cId="1223498636" sldId="261"/>
            <ac:picMk id="4" creationId="{F03C348A-D2A7-3147-3502-4FF3F3093B89}"/>
          </ac:picMkLst>
        </pc:picChg>
        <pc:picChg chg="add del mod">
          <ac:chgData name="Arthur Bendolph" userId="c15f725b-b50f-4b6f-a532-0195ebda30a7" providerId="ADAL" clId="{335CEA88-6480-A14D-BD65-4B28727FEC63}" dt="2024-01-15T15:50:29.979" v="169" actId="478"/>
          <ac:picMkLst>
            <pc:docMk/>
            <pc:sldMk cId="1223498636" sldId="261"/>
            <ac:picMk id="5" creationId="{76D508D3-B355-A5C7-9754-D5C381D7F2CE}"/>
          </ac:picMkLst>
        </pc:picChg>
      </pc:sldChg>
      <pc:sldChg chg="addSp modSp new mod">
        <pc:chgData name="Arthur Bendolph" userId="c15f725b-b50f-4b6f-a532-0195ebda30a7" providerId="ADAL" clId="{335CEA88-6480-A14D-BD65-4B28727FEC63}" dt="2024-01-15T16:47:25.150" v="177" actId="1076"/>
        <pc:sldMkLst>
          <pc:docMk/>
          <pc:sldMk cId="2095915919" sldId="262"/>
        </pc:sldMkLst>
        <pc:picChg chg="add mod">
          <ac:chgData name="Arthur Bendolph" userId="c15f725b-b50f-4b6f-a532-0195ebda30a7" providerId="ADAL" clId="{335CEA88-6480-A14D-BD65-4B28727FEC63}" dt="2024-01-15T16:47:07.388" v="173" actId="14100"/>
          <ac:picMkLst>
            <pc:docMk/>
            <pc:sldMk cId="2095915919" sldId="262"/>
            <ac:picMk id="3" creationId="{53F5ADEC-3362-3AD9-F70F-03B8EFB8E3A4}"/>
          </ac:picMkLst>
        </pc:picChg>
        <pc:picChg chg="add mod">
          <ac:chgData name="Arthur Bendolph" userId="c15f725b-b50f-4b6f-a532-0195ebda30a7" providerId="ADAL" clId="{335CEA88-6480-A14D-BD65-4B28727FEC63}" dt="2024-01-15T16:47:25.150" v="177" actId="1076"/>
          <ac:picMkLst>
            <pc:docMk/>
            <pc:sldMk cId="2095915919" sldId="262"/>
            <ac:picMk id="4" creationId="{7753564F-FD1D-8C5D-141D-660A81B7A1A0}"/>
          </ac:picMkLst>
        </pc:picChg>
      </pc:sldChg>
      <pc:sldChg chg="addSp modSp new mod">
        <pc:chgData name="Arthur Bendolph" userId="c15f725b-b50f-4b6f-a532-0195ebda30a7" providerId="ADAL" clId="{335CEA88-6480-A14D-BD65-4B28727FEC63}" dt="2024-01-18T02:34:38.412" v="257" actId="20577"/>
        <pc:sldMkLst>
          <pc:docMk/>
          <pc:sldMk cId="4218461124" sldId="263"/>
        </pc:sldMkLst>
        <pc:spChg chg="add mod">
          <ac:chgData name="Arthur Bendolph" userId="c15f725b-b50f-4b6f-a532-0195ebda30a7" providerId="ADAL" clId="{335CEA88-6480-A14D-BD65-4B28727FEC63}" dt="2024-01-18T02:34:38.412" v="257" actId="20577"/>
          <ac:spMkLst>
            <pc:docMk/>
            <pc:sldMk cId="4218461124" sldId="263"/>
            <ac:spMk id="4" creationId="{DF34F4C9-A0DA-2B7D-135F-ADCF94478EA5}"/>
          </ac:spMkLst>
        </pc:spChg>
        <pc:spChg chg="add mod">
          <ac:chgData name="Arthur Bendolph" userId="c15f725b-b50f-4b6f-a532-0195ebda30a7" providerId="ADAL" clId="{335CEA88-6480-A14D-BD65-4B28727FEC63}" dt="2024-01-18T02:32:16.237" v="226" actId="1076"/>
          <ac:spMkLst>
            <pc:docMk/>
            <pc:sldMk cId="4218461124" sldId="263"/>
            <ac:spMk id="6" creationId="{D2E0F66A-7B2F-FEC3-9D18-46037186C6B9}"/>
          </ac:spMkLst>
        </pc:spChg>
        <pc:spChg chg="add mod">
          <ac:chgData name="Arthur Bendolph" userId="c15f725b-b50f-4b6f-a532-0195ebda30a7" providerId="ADAL" clId="{335CEA88-6480-A14D-BD65-4B28727FEC63}" dt="2024-01-18T02:33:54.873" v="238" actId="1076"/>
          <ac:spMkLst>
            <pc:docMk/>
            <pc:sldMk cId="4218461124" sldId="263"/>
            <ac:spMk id="7" creationId="{6489096C-064D-2F37-0BCE-2E82EA24F6E8}"/>
          </ac:spMkLst>
        </pc:spChg>
        <pc:picChg chg="add mod">
          <ac:chgData name="Arthur Bendolph" userId="c15f725b-b50f-4b6f-a532-0195ebda30a7" providerId="ADAL" clId="{335CEA88-6480-A14D-BD65-4B28727FEC63}" dt="2024-01-18T02:30:41.764" v="216" actId="1076"/>
          <ac:picMkLst>
            <pc:docMk/>
            <pc:sldMk cId="4218461124" sldId="263"/>
            <ac:picMk id="3" creationId="{C2CDD382-96D1-6B58-8AB7-97BD5E8483D4}"/>
          </ac:picMkLst>
        </pc:picChg>
        <pc:picChg chg="add mod">
          <ac:chgData name="Arthur Bendolph" userId="c15f725b-b50f-4b6f-a532-0195ebda30a7" providerId="ADAL" clId="{335CEA88-6480-A14D-BD65-4B28727FEC63}" dt="2024-01-18T02:30:51.310" v="218" actId="1076"/>
          <ac:picMkLst>
            <pc:docMk/>
            <pc:sldMk cId="4218461124" sldId="263"/>
            <ac:picMk id="5" creationId="{41912E59-1E65-9075-6F68-4D408872690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5FC7A-0013-A645-A3B4-D00C4E557624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5539A-A689-6540-8350-49A7FB6A3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4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5539A-A689-6540-8350-49A7FB6A39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6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E31B-2526-B06C-C7B9-4C55A5C2E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FCE34-F5BA-4EA1-C604-15AA43836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81F5A-8A5C-F5B7-366C-054F7DA2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C89B-C029-4642-80A5-0FF66405705E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A244-2F4D-DA0A-481A-8A91075F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DCF58-1A9C-6FF4-FAF9-CEE8A2D50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40A5-B24C-7D49-8763-D41FD7C5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1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7B08-FA97-A71F-4091-14518A00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327C1-47F8-BCAC-0D44-A1AD8EF1A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4AAD-9831-44E0-B0DA-6498085F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C89B-C029-4642-80A5-0FF66405705E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18404-26DD-9C5E-8CFD-EDB59924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855C2-F9FD-8193-8AA2-1B855F6E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40A5-B24C-7D49-8763-D41FD7C5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9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52422-26D7-DE64-1120-9DECCC45C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3498E-17B6-610B-1E89-F2507F590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1B941-A04F-391F-3212-F57735FE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C89B-C029-4642-80A5-0FF66405705E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BA292-1BC7-97FF-F5BE-BE0D46FC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7DA69-E36B-1389-2574-9481F6DC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40A5-B24C-7D49-8763-D41FD7C5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3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091C1-A30E-20D4-3948-7E66E8B6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C4EA-4418-7A97-0196-D0BEDF885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E4D38-5521-3EC4-F913-E2692047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C89B-C029-4642-80A5-0FF66405705E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6DEF9-AD71-6467-78E8-C16C968F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1E26A-B170-98CA-AFAF-7B9C9E04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40A5-B24C-7D49-8763-D41FD7C5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8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4665C-2331-8C93-14DC-1C51CC49D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1A951-4A83-E664-31D3-E0111001F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4F17E-2551-7E7B-8919-C9A0EA6C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C89B-C029-4642-80A5-0FF66405705E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F9541-4272-DA5D-3E3D-5E6E7AEB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92058-A072-01CC-EBF9-18E4929E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40A5-B24C-7D49-8763-D41FD7C5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8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70B0F-8A4E-40E9-78EA-B433AE197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91ADC-2A82-5F78-77C3-D21EBF3F9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DE533-746D-EF8E-F6A7-4405E337E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A5C14-28A0-3331-CD09-557E084A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C89B-C029-4642-80A5-0FF66405705E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EA3A9-A04A-5C94-A080-BFCA3BD1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11C35-3187-DE69-2F92-2845AB33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40A5-B24C-7D49-8763-D41FD7C5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554E-BBED-3C8F-1C80-58FC361D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A3D84-8781-88E5-BF91-FA55B6BFD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1FBAE-FB11-A9F7-483E-EDF6C02D2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E54AD-8E4D-954D-561D-F7D558A3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F7037C-8516-447F-9ACD-C466E5277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1F7A96-1E7B-DC3D-99A4-AF5362E8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C89B-C029-4642-80A5-0FF66405705E}" type="datetimeFigureOut">
              <a:rPr lang="en-US" smtClean="0"/>
              <a:t>1/17/24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CDF5B-FB19-825A-A0F4-5B4902EC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B42DE7-433F-D50A-9C3E-0B675716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40A5-B24C-7D49-8763-D41FD7C5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AA48A-1378-3AF6-364F-629694B0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9A651-1A2C-2128-6C07-28E48E1E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C89B-C029-4642-80A5-0FF66405705E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110DE-913F-AF6E-05EA-86CC466E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CEFBA-5AA6-DE4D-59B3-D549E4F8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40A5-B24C-7D49-8763-D41FD7C5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BA068-FEBA-0957-8951-3D6348D3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C89B-C029-4642-80A5-0FF66405705E}" type="datetimeFigureOut">
              <a:rPr lang="en-US" smtClean="0"/>
              <a:t>1/17/24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41736-EE7B-1AAE-52E8-29DD62CC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433A2-F0EC-AB4E-2476-A43A01AA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40A5-B24C-7D49-8763-D41FD7C5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8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F7BE-BA3E-4FC1-9F94-9C7D247B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A92C-C3FC-7776-0FFA-F44C036E4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90D78-068F-ECF0-8AE1-55CF7DBEA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04909-16D0-27D8-6A4A-6614114CA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C89B-C029-4642-80A5-0FF66405705E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06AFB-5FB6-E972-8C6F-762E7E33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DEDB2-F362-0851-AAAC-E56233FC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40A5-B24C-7D49-8763-D41FD7C5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7C97-3783-FB98-3E33-9889194D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E8F1F2-02B0-1C8B-CDC5-12F64FD80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DB27-A9D6-5BA7-8F58-BD730182F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8FEB2-100D-8ED6-3674-4BDDD165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C89B-C029-4642-80A5-0FF66405705E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7CE40-EA6F-3DFB-1A92-D0DD9C9C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2CF84-87E2-2A9A-D17C-7DD48B49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40A5-B24C-7D49-8763-D41FD7C5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678EDF-9E5D-F17F-E65D-528E3EA2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68C7D-12D9-B668-D239-276013D40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72DF9-1961-F2AD-C5D9-6595FDD58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C89B-C029-4642-80A5-0FF66405705E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A0961-658C-8610-B425-A7AD7F74C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4F2BD-33C9-546E-34D2-B73C6BE2C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40A5-B24C-7D49-8763-D41FD7C5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F157F1-2A1D-20A7-D680-BD4B23C08037}"/>
              </a:ext>
            </a:extLst>
          </p:cNvPr>
          <p:cNvSpPr txBox="1"/>
          <p:nvPr/>
        </p:nvSpPr>
        <p:spPr>
          <a:xfrm>
            <a:off x="667097" y="6014395"/>
            <a:ext cx="294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Impact" panose="020B0806030902050204" pitchFamily="34" charset="0"/>
              </a:rPr>
              <a:t>Prostate Cancer Survivors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9BBEFD7-FAA6-3267-DE6A-58DBE0EF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05" y="4812664"/>
            <a:ext cx="1901712" cy="1801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31D6C6E-6218-E3F4-2E42-D5066A0A5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435" y="3711407"/>
            <a:ext cx="1931441" cy="1780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E83DE45-0B40-C27B-3169-03977000A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811" y="1573594"/>
            <a:ext cx="1745827" cy="1672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AF8AE88-525F-A680-3FF2-ADE1F0D0E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803" y="1366097"/>
            <a:ext cx="1797954" cy="16360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9A77110-1B03-A668-023B-20CBB1FE4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816" y="367383"/>
            <a:ext cx="1898208" cy="16823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89D5FB8-570B-B644-C22C-664A2255D5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034" y="3944799"/>
            <a:ext cx="1901712" cy="1768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8101B27-6245-B1DB-3F8E-E0C3646160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2632" y="2589319"/>
            <a:ext cx="1880985" cy="1841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D644D46-4BD3-26BA-E081-C44635017635}"/>
              </a:ext>
            </a:extLst>
          </p:cNvPr>
          <p:cNvSpPr txBox="1"/>
          <p:nvPr/>
        </p:nvSpPr>
        <p:spPr>
          <a:xfrm>
            <a:off x="171449" y="367383"/>
            <a:ext cx="4672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What do they have in common?</a:t>
            </a:r>
          </a:p>
          <a:p>
            <a:endParaRPr lang="en-US" b="1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Impact" panose="020B0806030902050204" pitchFamily="34" charset="0"/>
              </a:rPr>
              <a:t>Screened for prostate cancer using a PSA test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28ECD3E-E3C3-C708-AD48-9E5AD69347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7394" y="96444"/>
            <a:ext cx="1112097" cy="11120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94BAA6F-A10A-DE3B-1886-4AD211C1C6CF}"/>
              </a:ext>
            </a:extLst>
          </p:cNvPr>
          <p:cNvSpPr txBox="1"/>
          <p:nvPr/>
        </p:nvSpPr>
        <p:spPr>
          <a:xfrm>
            <a:off x="9240408" y="6411437"/>
            <a:ext cx="373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are a 501(c) 3 organization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B3D8FB-7391-FCF3-D02F-34BCE89B9FA4}"/>
              </a:ext>
            </a:extLst>
          </p:cNvPr>
          <p:cNvSpPr txBox="1"/>
          <p:nvPr/>
        </p:nvSpPr>
        <p:spPr>
          <a:xfrm>
            <a:off x="9852638" y="5877656"/>
            <a:ext cx="210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Defeatcancers.com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5B2C576-0100-8848-E6C5-1CDD49C11E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7108" y="2589319"/>
            <a:ext cx="1901712" cy="1801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8744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DD382-96D1-6B58-8AB7-97BD5E8483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1322" y="1219236"/>
            <a:ext cx="7772400" cy="4825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34F4C9-A0DA-2B7D-135F-ADCF94478EA5}"/>
              </a:ext>
            </a:extLst>
          </p:cNvPr>
          <p:cNvSpPr txBox="1"/>
          <p:nvPr/>
        </p:nvSpPr>
        <p:spPr>
          <a:xfrm>
            <a:off x="3758629" y="4037743"/>
            <a:ext cx="46747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Defeat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US" sz="2000" b="1" i="0" u="none" strike="noStrike" dirty="0">
                <a:solidFill>
                  <a:schemeClr val="accent2"/>
                </a:solidFill>
                <a:effectLst/>
                <a:latin typeface="Book Antiqua" panose="02040602050305030304" pitchFamily="18" charset="0"/>
              </a:rPr>
              <a:t>Cancer</a:t>
            </a:r>
          </a:p>
          <a:p>
            <a:r>
              <a:rPr lang="en-US" b="0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Prostate Cancer is not a death sentence; facing it with a positive mindset goes a long way toward a successful treatment and cure.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12E59-1E65-9075-6F68-4D4088726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424" y="1373348"/>
            <a:ext cx="2044558" cy="703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0F66A-7B2F-FEC3-9D18-46037186C6B9}"/>
              </a:ext>
            </a:extLst>
          </p:cNvPr>
          <p:cNvSpPr txBox="1"/>
          <p:nvPr/>
        </p:nvSpPr>
        <p:spPr>
          <a:xfrm>
            <a:off x="7591095" y="5638764"/>
            <a:ext cx="2109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Book Antiqua" panose="02040602050305030304" pitchFamily="18" charset="0"/>
              </a:rPr>
              <a:t>Defeatcancers.com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9096C-064D-2F37-0BCE-2E82EA24F6E8}"/>
              </a:ext>
            </a:extLst>
          </p:cNvPr>
          <p:cNvSpPr txBox="1"/>
          <p:nvPr/>
        </p:nvSpPr>
        <p:spPr>
          <a:xfrm>
            <a:off x="8104109" y="1983945"/>
            <a:ext cx="20445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Book Antiqua" panose="02040602050305030304" pitchFamily="18" charset="0"/>
              </a:rPr>
              <a:t>We are a 501(c) 3 organization</a:t>
            </a:r>
          </a:p>
        </p:txBody>
      </p:sp>
    </p:spTree>
    <p:extLst>
      <p:ext uri="{BB962C8B-B14F-4D97-AF65-F5344CB8AC3E}">
        <p14:creationId xmlns:p14="http://schemas.microsoft.com/office/powerpoint/2010/main" val="421846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29CF01-EEDF-E6E1-8F0B-4AA7D3D42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0" y="209550"/>
            <a:ext cx="5118100" cy="6438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F18A69-AF36-F566-73E1-0DBCFDAD7390}"/>
              </a:ext>
            </a:extLst>
          </p:cNvPr>
          <p:cNvSpPr txBox="1"/>
          <p:nvPr/>
        </p:nvSpPr>
        <p:spPr>
          <a:xfrm>
            <a:off x="3536950" y="209550"/>
            <a:ext cx="5521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9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F5ADEC-3362-3AD9-F70F-03B8EFB8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982" y="922534"/>
            <a:ext cx="8828894" cy="5365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3564F-FD1D-8C5D-141D-660A81B7A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124" y="5643885"/>
            <a:ext cx="1695236" cy="5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0C9BD4-FA72-A3B7-33F7-F32AC6C4D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" y="0"/>
            <a:ext cx="12070080" cy="67894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E7FEFD-A6FC-54CB-856D-D071F517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28" y="356830"/>
            <a:ext cx="3175000" cy="1092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D95170-3E76-76E5-E8D0-E458FBB19A67}"/>
              </a:ext>
            </a:extLst>
          </p:cNvPr>
          <p:cNvSpPr txBox="1"/>
          <p:nvPr/>
        </p:nvSpPr>
        <p:spPr>
          <a:xfrm>
            <a:off x="8749874" y="546544"/>
            <a:ext cx="373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We are a 501(c) 3 organization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AA5255-4A95-243C-FA17-42E81560A769}"/>
              </a:ext>
            </a:extLst>
          </p:cNvPr>
          <p:cNvSpPr txBox="1"/>
          <p:nvPr/>
        </p:nvSpPr>
        <p:spPr>
          <a:xfrm>
            <a:off x="10070592" y="6416874"/>
            <a:ext cx="21092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Defeatcancers.com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546EEB-40A6-5C24-FD94-2C0C74ACF433}"/>
              </a:ext>
            </a:extLst>
          </p:cNvPr>
          <p:cNvSpPr txBox="1"/>
          <p:nvPr/>
        </p:nvSpPr>
        <p:spPr>
          <a:xfrm>
            <a:off x="9723120" y="172164"/>
            <a:ext cx="21092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Defeatcancers.com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0796D-3E1C-22B8-894D-25453D103417}"/>
              </a:ext>
            </a:extLst>
          </p:cNvPr>
          <p:cNvSpPr txBox="1"/>
          <p:nvPr/>
        </p:nvSpPr>
        <p:spPr>
          <a:xfrm>
            <a:off x="8749874" y="571660"/>
            <a:ext cx="373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We are a 501(c) 3 organization</a:t>
            </a:r>
          </a:p>
        </p:txBody>
      </p:sp>
    </p:spTree>
    <p:extLst>
      <p:ext uri="{BB962C8B-B14F-4D97-AF65-F5344CB8AC3E}">
        <p14:creationId xmlns:p14="http://schemas.microsoft.com/office/powerpoint/2010/main" val="310061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8891B9-381C-0C2F-2045-A12B167BA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9" y="1438382"/>
            <a:ext cx="11344929" cy="5332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858927-13EE-B06F-C068-B77877D6B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063" y="1561672"/>
            <a:ext cx="1718044" cy="4006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35A24F-21E8-C66B-899B-3841A254461B}"/>
              </a:ext>
            </a:extLst>
          </p:cNvPr>
          <p:cNvSpPr txBox="1"/>
          <p:nvPr/>
        </p:nvSpPr>
        <p:spPr>
          <a:xfrm>
            <a:off x="327677" y="6433451"/>
            <a:ext cx="219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3"/>
                </a:solidFill>
              </a:rPr>
              <a:t>Defeatcancers.com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B289-1DE7-045D-AD4F-C5B904F3C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39" y="1438382"/>
            <a:ext cx="2198670" cy="1488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470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0EA1E-5B14-6F32-FB17-BFFB6A147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8934" cy="6676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2852CE-5B5D-3352-16B7-35577A336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28" y="356830"/>
            <a:ext cx="3175000" cy="109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4396C5-7BF4-F344-70CB-E31789FF2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685" y="1449030"/>
            <a:ext cx="4257564" cy="2881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FFF780-BAA2-D4B3-1DC9-9766733415F0}"/>
              </a:ext>
            </a:extLst>
          </p:cNvPr>
          <p:cNvSpPr txBox="1"/>
          <p:nvPr/>
        </p:nvSpPr>
        <p:spPr>
          <a:xfrm>
            <a:off x="267128" y="5861575"/>
            <a:ext cx="219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3"/>
                </a:solidFill>
              </a:rPr>
              <a:t>Defeatcancers.com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F8590B-4A57-102C-A508-9752C075E278}"/>
              </a:ext>
            </a:extLst>
          </p:cNvPr>
          <p:cNvSpPr txBox="1"/>
          <p:nvPr/>
        </p:nvSpPr>
        <p:spPr>
          <a:xfrm>
            <a:off x="7736441" y="248701"/>
            <a:ext cx="4263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u="none" strike="noStrike" dirty="0">
                <a:solidFill>
                  <a:schemeClr val="bg1"/>
                </a:solidFill>
                <a:effectLst/>
                <a:latin typeface="DM Serif Display" panose="020F0502020204030204" pitchFamily="34" charset="0"/>
              </a:rPr>
              <a:t>Prostate Cancer Awareness Group  </a:t>
            </a:r>
          </a:p>
          <a:p>
            <a:pPr algn="ctr"/>
            <a:r>
              <a:rPr lang="en-US" b="1" i="0" u="none" strike="noStrike" dirty="0">
                <a:solidFill>
                  <a:schemeClr val="bg1"/>
                </a:solidFill>
                <a:effectLst/>
                <a:latin typeface="DM Serif Display" panose="020F0502020204030204" pitchFamily="34" charset="0"/>
              </a:rPr>
              <a:t>to </a:t>
            </a:r>
          </a:p>
          <a:p>
            <a:pPr algn="ctr"/>
            <a:r>
              <a:rPr lang="en-US" b="1" i="0" u="none" strike="noStrike" dirty="0">
                <a:solidFill>
                  <a:schemeClr val="bg1"/>
                </a:solidFill>
                <a:effectLst/>
                <a:latin typeface="DM Serif Display" panose="020F0502020204030204" pitchFamily="34" charset="0"/>
              </a:rPr>
              <a:t>DeFeat Cancer!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294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E9F15F-A8BE-1177-5482-429CF4295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76" y="243913"/>
            <a:ext cx="5669280" cy="6153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1E9567-9A92-289A-5B26-73F49ED59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76" y="352378"/>
            <a:ext cx="5669280" cy="6153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671F1-5BFC-6532-0870-C467E621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528" y="460844"/>
            <a:ext cx="3175000" cy="109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71CA2C-8F02-74CF-8CC1-FEA17ED656DC}"/>
              </a:ext>
            </a:extLst>
          </p:cNvPr>
          <p:cNvSpPr txBox="1"/>
          <p:nvPr/>
        </p:nvSpPr>
        <p:spPr>
          <a:xfrm>
            <a:off x="3791712" y="5425440"/>
            <a:ext cx="4864608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Comic Sans MS" panose="030F0902030302020204" pitchFamily="66" charset="0"/>
              </a:rPr>
              <a:t>Remember, you don't have to go it alone; we're here to help!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BFFFF-6D32-C68B-05E2-BAF5373F06D8}"/>
              </a:ext>
            </a:extLst>
          </p:cNvPr>
          <p:cNvSpPr txBox="1"/>
          <p:nvPr/>
        </p:nvSpPr>
        <p:spPr>
          <a:xfrm>
            <a:off x="3389376" y="6166323"/>
            <a:ext cx="219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3"/>
                </a:solidFill>
              </a:rPr>
              <a:t>Defeatcancers.com</a:t>
            </a:r>
          </a:p>
        </p:txBody>
      </p:sp>
    </p:spTree>
    <p:extLst>
      <p:ext uri="{BB962C8B-B14F-4D97-AF65-F5344CB8AC3E}">
        <p14:creationId xmlns:p14="http://schemas.microsoft.com/office/powerpoint/2010/main" val="163680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128</Words>
  <Application>Microsoft Macintosh PowerPoint</Application>
  <PresentationFormat>Widescreen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Comic Sans MS</vt:lpstr>
      <vt:lpstr>DM Serif Display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Bendolph</dc:creator>
  <cp:lastModifiedBy>arthur Bendolph</cp:lastModifiedBy>
  <cp:revision>1</cp:revision>
  <dcterms:created xsi:type="dcterms:W3CDTF">2023-12-25T22:32:37Z</dcterms:created>
  <dcterms:modified xsi:type="dcterms:W3CDTF">2024-01-18T04:19:21Z</dcterms:modified>
</cp:coreProperties>
</file>